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3" r:id="rId3"/>
    <p:sldId id="272" r:id="rId4"/>
    <p:sldId id="271" r:id="rId5"/>
    <p:sldId id="278" r:id="rId6"/>
    <p:sldId id="274" r:id="rId7"/>
    <p:sldId id="276" r:id="rId8"/>
    <p:sldId id="275" r:id="rId9"/>
    <p:sldId id="281" r:id="rId10"/>
    <p:sldId id="279" r:id="rId11"/>
    <p:sldId id="280" r:id="rId12"/>
    <p:sldId id="277" r:id="rId13"/>
    <p:sldId id="273" r:id="rId14"/>
    <p:sldId id="270" r:id="rId15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5F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2424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1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33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0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0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62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88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5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96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53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45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4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1255" y="2266950"/>
            <a:ext cx="8825658" cy="104358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Yum in My Tum!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31255" y="3676648"/>
            <a:ext cx="8892333" cy="207645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>
            <a:normAutofit fontScale="77500" lnSpcReduction="20000"/>
          </a:bodyPr>
          <a:lstStyle/>
          <a:p>
            <a:pPr algn="ctr"/>
            <a:endParaRPr lang="en-US" sz="38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38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Calorie, Fat and Weight Tracking Application</a:t>
            </a:r>
          </a:p>
          <a:p>
            <a:pPr algn="ctr"/>
            <a:endParaRPr lang="en-US" sz="24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400" dirty="0">
                <a:solidFill>
                  <a:srgbClr val="663300"/>
                </a:solidFill>
              </a:rPr>
              <a:t>To provide a visualization of the correlation between calorie and fat consumption and weight trends</a:t>
            </a:r>
          </a:p>
          <a:p>
            <a:pPr algn="ctr"/>
            <a:endParaRPr lang="en-US" sz="24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Calorie </a:t>
            </a:r>
            <a:r>
              <a:rPr 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intacke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39" y="1452351"/>
            <a:ext cx="11381251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Weight Loss Progress over a period of time entered by the user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CDA56D3-4226-4352-8BF0-B5F168A7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74" y="1981200"/>
            <a:ext cx="8041059" cy="429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E4F1053-0896-4A69-AF08-E2E6B4F64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851835"/>
            <a:ext cx="9086850" cy="441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41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Fat consumption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39" y="1452351"/>
            <a:ext cx="11381251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Weight Loss Progress over a period of time entered by the user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1816B1D-7EC7-4F61-B7EC-5353C4D2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443" y="1881992"/>
            <a:ext cx="8901113" cy="4334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45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Input Validation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40" y="1452351"/>
            <a:ext cx="11461150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pPr lvl="1"/>
            <a:endParaRPr lang="en-US" sz="2400" dirty="0">
              <a:solidFill>
                <a:srgbClr val="663300"/>
              </a:solidFill>
            </a:endParaRPr>
          </a:p>
          <a:p>
            <a:pPr lvl="1"/>
            <a:r>
              <a:rPr lang="en-US" sz="2400" dirty="0">
                <a:solidFill>
                  <a:srgbClr val="663300"/>
                </a:solidFill>
              </a:rPr>
              <a:t>User Account already exists</a:t>
            </a:r>
          </a:p>
          <a:p>
            <a:pPr lvl="1"/>
            <a:r>
              <a:rPr lang="en-US" sz="2400" dirty="0">
                <a:solidFill>
                  <a:srgbClr val="663300"/>
                </a:solidFill>
              </a:rPr>
              <a:t> Password is correct</a:t>
            </a:r>
          </a:p>
          <a:p>
            <a:pPr lvl="1"/>
            <a:r>
              <a:rPr lang="en-US" sz="2400" dirty="0">
                <a:solidFill>
                  <a:srgbClr val="663300"/>
                </a:solidFill>
              </a:rPr>
              <a:t>Only one weight entry per day</a:t>
            </a:r>
          </a:p>
          <a:p>
            <a:pPr lvl="1"/>
            <a:r>
              <a:rPr lang="en-US" sz="2400" dirty="0">
                <a:solidFill>
                  <a:srgbClr val="663300"/>
                </a:solidFill>
              </a:rPr>
              <a:t>If a field is ‘required’ it will highlight and give an explanation message</a:t>
            </a:r>
          </a:p>
          <a:p>
            <a:pPr lvl="1"/>
            <a:r>
              <a:rPr lang="en-US" sz="2400" dirty="0">
                <a:solidFill>
                  <a:srgbClr val="663300"/>
                </a:solidFill>
              </a:rPr>
              <a:t>Validating weight field data using regular expressions</a:t>
            </a:r>
          </a:p>
          <a:p>
            <a:pPr marL="457200" lvl="1" indent="0">
              <a:buNone/>
            </a:pPr>
            <a:endParaRPr lang="en-US" sz="2400" dirty="0">
              <a:solidFill>
                <a:srgbClr val="663300"/>
              </a:solidFill>
            </a:endParaRPr>
          </a:p>
          <a:p>
            <a:pPr lvl="1"/>
            <a:endParaRPr lang="en-US" sz="2400" dirty="0">
              <a:solidFill>
                <a:srgbClr val="6633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9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Future Development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40" y="1452351"/>
            <a:ext cx="11425640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457200" lvl="1" indent="0">
              <a:buNone/>
            </a:pPr>
            <a:endParaRPr lang="en-US" sz="1000" dirty="0">
              <a:solidFill>
                <a:srgbClr val="663300"/>
              </a:solidFill>
            </a:endParaRPr>
          </a:p>
          <a:p>
            <a:pPr lvl="1"/>
            <a:r>
              <a:rPr lang="en-US" sz="2400" dirty="0">
                <a:solidFill>
                  <a:srgbClr val="663300"/>
                </a:solidFill>
              </a:rPr>
              <a:t>Create/Find an API to utilize a scale that would automatically log the weight/date entries in the application</a:t>
            </a:r>
          </a:p>
          <a:p>
            <a:pPr lvl="1"/>
            <a:r>
              <a:rPr lang="en-US" sz="2400" dirty="0">
                <a:solidFill>
                  <a:srgbClr val="663300"/>
                </a:solidFill>
              </a:rPr>
              <a:t>Use UPC API to scan food items and enter nutritional information </a:t>
            </a:r>
          </a:p>
          <a:p>
            <a:pPr lvl="1"/>
            <a:r>
              <a:rPr lang="en-US" sz="2400" dirty="0">
                <a:solidFill>
                  <a:srgbClr val="663300"/>
                </a:solidFill>
              </a:rPr>
              <a:t>Utilize wearable fitness trackers to log number of calories burned each day (</a:t>
            </a:r>
            <a:r>
              <a:rPr lang="en-US" sz="2400" dirty="0" err="1">
                <a:solidFill>
                  <a:srgbClr val="663300"/>
                </a:solidFill>
              </a:rPr>
              <a:t>fitbit</a:t>
            </a:r>
            <a:r>
              <a:rPr lang="en-US" sz="2400" dirty="0">
                <a:solidFill>
                  <a:srgbClr val="663300"/>
                </a:solidFill>
              </a:rPr>
              <a:t>, apple watch)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97C6716-0770-4AD2-90F2-8B4FDB17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033" y="4219575"/>
            <a:ext cx="2035698" cy="1978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132D24A-CD59-41C5-962A-B1E8787CB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95" y="4219575"/>
            <a:ext cx="1978621" cy="1978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icture containing comb, drawing&#10;&#10;Description automatically generated">
            <a:extLst>
              <a:ext uri="{FF2B5EF4-FFF2-40B4-BE49-F238E27FC236}">
                <a16:creationId xmlns:a16="http://schemas.microsoft.com/office/drawing/2014/main" id="{010E1562-A04A-4A24-A159-2C0523EBD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681" y="4219576"/>
            <a:ext cx="3167400" cy="1978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99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3005" y="561414"/>
            <a:ext cx="9404723" cy="942975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Team Members</a:t>
            </a:r>
            <a:endParaRPr lang="en-US" sz="4800" dirty="0">
              <a:solidFill>
                <a:schemeClr val="bg2">
                  <a:lumMod val="60000"/>
                  <a:lumOff val="40000"/>
                </a:schemeClr>
              </a:solidFill>
              <a:latin typeface="Action Jackson" panose="000004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D5748-6401-4DE4-BE9C-1278B23A2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881" y="2510119"/>
            <a:ext cx="6020407" cy="29381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800" dirty="0">
                <a:solidFill>
                  <a:srgbClr val="663300"/>
                </a:solidFill>
              </a:rPr>
              <a:t>Ariel Morales</a:t>
            </a:r>
          </a:p>
          <a:p>
            <a:r>
              <a:rPr lang="en-US" sz="4800" dirty="0">
                <a:solidFill>
                  <a:srgbClr val="663300"/>
                </a:solidFill>
              </a:rPr>
              <a:t> Amanda White</a:t>
            </a:r>
          </a:p>
          <a:p>
            <a:r>
              <a:rPr lang="en-US" sz="4800" dirty="0">
                <a:solidFill>
                  <a:srgbClr val="663300"/>
                </a:solidFill>
              </a:rPr>
              <a:t> Hamza Hamdan</a:t>
            </a:r>
          </a:p>
          <a:p>
            <a:endParaRPr lang="en-US" sz="4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42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19" y="340638"/>
            <a:ext cx="9726814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User Account Sign Up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8219" y="1400176"/>
            <a:ext cx="11462993" cy="5236294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457200" lvl="1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BCCBA5-4643-4C2B-A6BF-DF518C7D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63" y="1986289"/>
            <a:ext cx="5679254" cy="40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03B0E4-1CD4-4EAE-A3F9-B4AA00156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361" y="1986288"/>
            <a:ext cx="5260652" cy="40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86871"/>
            <a:ext cx="9404723" cy="932329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User Sign In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8219" y="1400176"/>
            <a:ext cx="11462993" cy="5236294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457200" lvl="1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1AB297-E2B6-43B4-9375-CB8A6E385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83" y="1599172"/>
            <a:ext cx="9911634" cy="4806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840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51012"/>
            <a:ext cx="9404723" cy="968188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Home Page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5131" y="1400176"/>
            <a:ext cx="11081813" cy="4848224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B2DB8B-5C36-4CFF-8977-7BA229E68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1590544"/>
            <a:ext cx="9448800" cy="4314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00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Meal Selection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5131" y="1400176"/>
            <a:ext cx="11081813" cy="5107156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dirty="0">
                <a:solidFill>
                  <a:srgbClr val="663300"/>
                </a:solidFill>
              </a:rPr>
              <a:t>User will select meals which uses the </a:t>
            </a:r>
            <a:r>
              <a:rPr lang="en-US" dirty="0" err="1">
                <a:solidFill>
                  <a:srgbClr val="663300"/>
                </a:solidFill>
              </a:rPr>
              <a:t>Nutritionix</a:t>
            </a:r>
            <a:r>
              <a:rPr lang="en-US" dirty="0">
                <a:solidFill>
                  <a:srgbClr val="663300"/>
                </a:solidFill>
              </a:rPr>
              <a:t> API food search	</a:t>
            </a: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745C5-9826-4DA3-99F5-71B532DA6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4" y="1787689"/>
            <a:ext cx="8858251" cy="447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2670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Daily Meal Log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40" y="1452351"/>
            <a:ext cx="11461150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the food entries for the selected date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19A513-394E-49D4-8686-A5E7FE9CA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75" y="1891694"/>
            <a:ext cx="8982075" cy="436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93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Calories and Fat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40" y="1452351"/>
            <a:ext cx="11514416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the total Fat and Calories by Day over a time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30D3FC-97B3-47D8-8102-7ABB91461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000250"/>
            <a:ext cx="8173915" cy="4226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7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Weight Progress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39" y="1452351"/>
            <a:ext cx="11381251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Weight Loss Progress over a period of time entered by the user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CDA56D3-4226-4352-8BF0-B5F168A7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74" y="1981200"/>
            <a:ext cx="8041059" cy="429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374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Weight Progress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39" y="1452351"/>
            <a:ext cx="11381251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Weight Loss Progress over a period of time entered by the user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FC8F616-273F-41C0-8541-B1979E29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574" y="1981200"/>
            <a:ext cx="8725388" cy="4235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12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2214</TotalTime>
  <Words>263</Words>
  <Application>Microsoft Office PowerPoint</Application>
  <PresentationFormat>Widescreen</PresentationFormat>
  <Paragraphs>86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Action Jackson</vt:lpstr>
      <vt:lpstr>Arial</vt:lpstr>
      <vt:lpstr>Calibri</vt:lpstr>
      <vt:lpstr>Century Gothic</vt:lpstr>
      <vt:lpstr>Wingdings 3</vt:lpstr>
      <vt:lpstr>Business Strategy</vt:lpstr>
      <vt:lpstr>Yum in My Tum! </vt:lpstr>
      <vt:lpstr>User Account Sign Up</vt:lpstr>
      <vt:lpstr>User Sign In</vt:lpstr>
      <vt:lpstr>Home Page</vt:lpstr>
      <vt:lpstr>Meal Selection</vt:lpstr>
      <vt:lpstr>Daily Meal Log</vt:lpstr>
      <vt:lpstr>Calories and Fat chart</vt:lpstr>
      <vt:lpstr>Weight Progress Chart</vt:lpstr>
      <vt:lpstr>Weight Progress Chart</vt:lpstr>
      <vt:lpstr>Calorie intacke Chart</vt:lpstr>
      <vt:lpstr>Fat consumption Chart</vt:lpstr>
      <vt:lpstr>Input Validation</vt:lpstr>
      <vt:lpstr>Future Development</vt:lpstr>
      <vt:lpstr>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Yum in My Tum!</dc:title>
  <dc:creator>amanda white</dc:creator>
  <cp:lastModifiedBy>amanda white</cp:lastModifiedBy>
  <cp:revision>26</cp:revision>
  <cp:lastPrinted>2012-08-15T21:38:02Z</cp:lastPrinted>
  <dcterms:created xsi:type="dcterms:W3CDTF">2019-11-15T00:45:37Z</dcterms:created>
  <dcterms:modified xsi:type="dcterms:W3CDTF">2019-11-16T15:49:16Z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